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86" r:id="rId14"/>
    <p:sldId id="275" r:id="rId15"/>
    <p:sldId id="283" r:id="rId16"/>
    <p:sldId id="284" r:id="rId17"/>
    <p:sldId id="277" r:id="rId18"/>
    <p:sldId id="285" r:id="rId19"/>
    <p:sldId id="268" r:id="rId20"/>
    <p:sldId id="273" r:id="rId21"/>
    <p:sldId id="269" r:id="rId22"/>
    <p:sldId id="279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-41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2: Topic Modeler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Topic modeling is done using </a:t>
            </a:r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 </a:t>
            </a:r>
          </a:p>
          <a:p>
            <a:pPr lvl="1"/>
            <a:r>
              <a:rPr lang="en-US" dirty="0"/>
              <a:t>Guided </a:t>
            </a:r>
            <a:r>
              <a:rPr lang="en-US" dirty="0" smtClean="0"/>
              <a:t>Model </a:t>
            </a:r>
            <a:r>
              <a:rPr lang="mr-IN" dirty="0" smtClean="0"/>
              <a:t>–</a:t>
            </a:r>
            <a:r>
              <a:rPr lang="en-US" dirty="0" smtClean="0"/>
              <a:t> 17 topics, hand picked for interpretation and topic tags</a:t>
            </a:r>
            <a:endParaRPr lang="en-US" dirty="0"/>
          </a:p>
          <a:p>
            <a:pPr lvl="1"/>
            <a:r>
              <a:rPr lang="en-US" dirty="0"/>
              <a:t>Unguided </a:t>
            </a:r>
            <a:r>
              <a:rPr lang="en-US" dirty="0" smtClean="0"/>
              <a:t>Model - ~1400 topics, LDA algorithm picks these, used for recommender </a:t>
            </a:r>
            <a:endParaRPr lang="en-US" dirty="0"/>
          </a:p>
          <a:p>
            <a:endParaRPr lang="en-US" i="1" dirty="0" smtClean="0"/>
          </a:p>
          <a:p>
            <a:r>
              <a:rPr lang="en-US" dirty="0" err="1" smtClean="0"/>
              <a:t>Guidedlda</a:t>
            </a:r>
            <a:r>
              <a:rPr lang="en-US" dirty="0" smtClean="0"/>
              <a:t> module</a:t>
            </a:r>
          </a:p>
          <a:p>
            <a:pPr lvl="1"/>
            <a:r>
              <a:rPr lang="en-US" dirty="0" smtClean="0"/>
              <a:t>While not as powerful as modules like </a:t>
            </a:r>
            <a:r>
              <a:rPr lang="en-US" dirty="0" err="1" smtClean="0"/>
              <a:t>gensim</a:t>
            </a:r>
            <a:r>
              <a:rPr lang="en-US" dirty="0" smtClean="0"/>
              <a:t>, it allows flexibility of both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2134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</a:t>
            </a:r>
            <a:r>
              <a:rPr lang="en-US" dirty="0" smtClean="0"/>
              <a:t>Modeler</a:t>
            </a:r>
            <a:endParaRPr lang="en-US" dirty="0"/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xmlns="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xmlns="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xmlns="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xmlns="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xmlns="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xmlns="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xmlns="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xmlns="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xmlns="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xmlns="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xmlns="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xmlns="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xmlns="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xmlns="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xmlns="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xmlns="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xmlns="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 xmlns:p14="http://schemas.microsoft.com/office/powerpoint/2010/main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Demo!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xmlns="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xmlns="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xmlns="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xmlns="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642</Words>
  <Application>Microsoft Macintosh PowerPoint</Application>
  <PresentationFormat>Custom</PresentationFormat>
  <Paragraphs>143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</vt:lpstr>
      <vt:lpstr>Component 2: Topic Modeler</vt:lpstr>
      <vt:lpstr>Component 3: Recommender</vt:lpstr>
      <vt:lpstr>Component 3: Recommender – knn_prediction</vt:lpstr>
      <vt:lpstr>Component 4: Sentiment Analyzer </vt:lpstr>
      <vt:lpstr>Component 5: WordCloud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Ryan Bae</cp:lastModifiedBy>
  <cp:revision>49</cp:revision>
  <dcterms:created xsi:type="dcterms:W3CDTF">2018-05-27T21:03:01Z</dcterms:created>
  <dcterms:modified xsi:type="dcterms:W3CDTF">2018-05-29T23:36:20Z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